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86" r:id="rId3"/>
    <p:sldId id="294" r:id="rId4"/>
    <p:sldId id="285" r:id="rId5"/>
    <p:sldId id="284" r:id="rId6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64" autoAdjust="0"/>
  </p:normalViewPr>
  <p:slideViewPr>
    <p:cSldViewPr>
      <p:cViewPr>
        <p:scale>
          <a:sx n="86" d="100"/>
          <a:sy n="86" d="100"/>
        </p:scale>
        <p:origin x="-906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6226F-20E7-48C0-B56A-5565912557D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5264F-F791-4151-9C50-25401660E1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738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een Deal slide bgd-title new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56732" y="423335"/>
            <a:ext cx="6587068" cy="1938866"/>
          </a:xfrm>
          <a:prstGeom prst="rect">
            <a:avLst/>
          </a:prstGeom>
        </p:spPr>
        <p:txBody>
          <a:bodyPr/>
          <a:lstStyle>
            <a:lvl1pPr>
              <a:defRPr sz="5700" b="1" cap="none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6732" y="3276600"/>
            <a:ext cx="7775575" cy="2357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5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en-GB" dirty="0" smtClean="0"/>
              <a:t>Click </a:t>
            </a:r>
            <a:r>
              <a:rPr lang="en-GB" dirty="0"/>
              <a:t>to edit Master subtitle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914400" y="25146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956735" y="2675467"/>
            <a:ext cx="7336365" cy="753534"/>
          </a:xfrm>
          <a:prstGeom prst="rect">
            <a:avLst/>
          </a:prstGeom>
        </p:spPr>
        <p:txBody>
          <a:bodyPr vert="horz"/>
          <a:lstStyle>
            <a:lvl1pPr>
              <a:buNone/>
              <a:defRPr sz="4000">
                <a:latin typeface="Calibri"/>
                <a:cs typeface="Calibri"/>
              </a:defRPr>
            </a:lvl1pPr>
            <a:lvl2pPr>
              <a:defRPr>
                <a:latin typeface="Calibri"/>
                <a:cs typeface="Calibri"/>
              </a:defRPr>
            </a:lvl2pPr>
            <a:lvl3pPr>
              <a:defRPr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B31FE-DA70-4E47-9B63-1CFD874C5848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v.uk/government/news/green-deal-communitie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een Deal slide bgd-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7108" y="0"/>
            <a:ext cx="9144000" cy="5003801"/>
          </a:xfrm>
          <a:prstGeom prst="rect">
            <a:avLst/>
          </a:prstGeom>
        </p:spPr>
      </p:pic>
      <p:pic>
        <p:nvPicPr>
          <p:cNvPr id="8" name="Picture 7" descr="Green Deal slide bgd-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7108" y="0"/>
            <a:ext cx="9011798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56732" y="423332"/>
            <a:ext cx="48910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5700" b="1" i="0" u="none" strike="noStrike" kern="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pic>
        <p:nvPicPr>
          <p:cNvPr id="5" name="Picture 4" descr="Green Deal Logo R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5" y="2852936"/>
            <a:ext cx="3030271" cy="33123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31274" y="3271207"/>
            <a:ext cx="40324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/>
              <a:t>Green Deal Communities</a:t>
            </a:r>
          </a:p>
          <a:p>
            <a:endParaRPr lang="en-GB" sz="2800" b="1" dirty="0" smtClean="0"/>
          </a:p>
          <a:p>
            <a:r>
              <a:rPr lang="en-GB" sz="2000" b="1" smtClean="0"/>
              <a:t>11</a:t>
            </a:r>
            <a:r>
              <a:rPr lang="en-GB" sz="2000" b="1" smtClean="0"/>
              <a:t> October 2013</a:t>
            </a:r>
            <a:endParaRPr lang="en-GB" sz="2000" b="1" dirty="0" smtClean="0"/>
          </a:p>
          <a:p>
            <a:endParaRPr lang="en-GB" sz="2000" b="1" dirty="0"/>
          </a:p>
          <a:p>
            <a:r>
              <a:rPr lang="en-US" sz="2000" b="1" dirty="0" smtClean="0"/>
              <a:t>Steve Ives - D</a:t>
            </a:r>
            <a:r>
              <a:rPr lang="en-GB" sz="2000" b="1" dirty="0" smtClean="0"/>
              <a:t>ECC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een Deal slide bgd-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68" y="-4528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-18588" y="55355"/>
            <a:ext cx="496855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lnSpc>
                <a:spcPts val="302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 smtClean="0">
                <a:solidFill>
                  <a:schemeClr val="bg1"/>
                </a:solidFill>
                <a:cs typeface="Calibri"/>
              </a:rPr>
              <a:t>Green Deal Communities</a:t>
            </a:r>
          </a:p>
          <a:p>
            <a:pPr lvl="0" fontAlgn="base">
              <a:lnSpc>
                <a:spcPts val="302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 smtClean="0">
                <a:solidFill>
                  <a:schemeClr val="bg1"/>
                </a:solidFill>
                <a:cs typeface="Calibri"/>
              </a:rPr>
              <a:t>Aims</a:t>
            </a:r>
            <a:endParaRPr lang="en-GB" sz="3600" b="1" kern="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1844823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 marL="180000" indent="-208800">
              <a:buClr>
                <a:srgbClr val="19256B"/>
              </a:buClr>
              <a:buFont typeface="Arial" pitchFamily="34" charset="0"/>
              <a:buChar char="•"/>
            </a:pPr>
            <a:endParaRPr lang="en-GB" dirty="0" smtClean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41" y="1412776"/>
            <a:ext cx="9142027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endParaRPr lang="en-GB" sz="2000" b="1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en-GB" sz="2000" b="1" dirty="0"/>
          </a:p>
          <a:p>
            <a:pPr marL="342900" lvl="0" indent="-342900">
              <a:buFont typeface="Arial" pitchFamily="34" charset="0"/>
              <a:buChar char="•"/>
            </a:pPr>
            <a:endParaRPr lang="en-GB" sz="2000" b="1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3200" dirty="0" smtClean="0"/>
              <a:t>‘Street By Street’ approach (‘right tool for the job’)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GB" sz="3200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GB" sz="32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3200" dirty="0" smtClean="0"/>
              <a:t>Blending Green Deal &amp; ECO</a:t>
            </a:r>
            <a:endParaRPr lang="en-GB" sz="3200" dirty="0"/>
          </a:p>
          <a:p>
            <a:pPr lvl="0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1833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een Deal slide bgd-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4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5536" y="1556792"/>
            <a:ext cx="80466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GB" sz="3200" dirty="0" smtClean="0"/>
              <a:t>£20m capital funding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GB" sz="32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3200" dirty="0" smtClean="0"/>
              <a:t>Open to local authorities &amp; community partners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GB" sz="32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3200" dirty="0" smtClean="0"/>
              <a:t>£1-3m bids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GB" sz="32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3200" dirty="0" smtClean="0"/>
              <a:t>Open until 31 December 2013 or until £20m gone</a:t>
            </a:r>
            <a:endParaRPr lang="en-GB" sz="3200" dirty="0"/>
          </a:p>
        </p:txBody>
      </p:sp>
      <p:sp>
        <p:nvSpPr>
          <p:cNvPr id="6" name="Rectangle 5"/>
          <p:cNvSpPr/>
          <p:nvPr/>
        </p:nvSpPr>
        <p:spPr>
          <a:xfrm>
            <a:off x="179512" y="167960"/>
            <a:ext cx="4974439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ts val="302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>
                <a:solidFill>
                  <a:schemeClr val="bg1"/>
                </a:solidFill>
                <a:cs typeface="Calibri"/>
              </a:rPr>
              <a:t>Green Deal Communities</a:t>
            </a:r>
          </a:p>
        </p:txBody>
      </p:sp>
    </p:spTree>
    <p:extLst>
      <p:ext uri="{BB962C8B-B14F-4D97-AF65-F5344CB8AC3E}">
        <p14:creationId xmlns:p14="http://schemas.microsoft.com/office/powerpoint/2010/main" val="1776264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een Deal slide bgd-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782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48974"/>
            <a:ext cx="496855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lnSpc>
                <a:spcPts val="302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>
                <a:solidFill>
                  <a:schemeClr val="bg1"/>
                </a:solidFill>
                <a:cs typeface="Calibri"/>
              </a:rPr>
              <a:t>Green Deal Communities</a:t>
            </a:r>
          </a:p>
          <a:p>
            <a:pPr lvl="0" fontAlgn="base">
              <a:lnSpc>
                <a:spcPts val="302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 smtClean="0">
                <a:solidFill>
                  <a:schemeClr val="bg1"/>
                </a:solidFill>
                <a:cs typeface="Calibri"/>
              </a:rPr>
              <a:t>Criteria</a:t>
            </a:r>
            <a:endParaRPr lang="en-GB" sz="3600" b="1" kern="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1844823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 marL="180000" indent="-208800">
              <a:buClr>
                <a:srgbClr val="19256B"/>
              </a:buClr>
              <a:buFont typeface="Arial" pitchFamily="34" charset="0"/>
              <a:buChar char="•"/>
            </a:pPr>
            <a:endParaRPr lang="en-GB" dirty="0" smtClean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3046" y="1057086"/>
            <a:ext cx="919808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000" b="1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en-GB" sz="32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3200" dirty="0" smtClean="0"/>
              <a:t>Delivering the Green Deal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32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3200" dirty="0" smtClean="0"/>
              <a:t>Innovative approaches &amp; strong local partnerships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32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3200" dirty="0" smtClean="0"/>
              <a:t>Value for money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32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3200" dirty="0" smtClean="0"/>
              <a:t>Provide learning</a:t>
            </a:r>
            <a:endParaRPr lang="en-GB" sz="3200" dirty="0"/>
          </a:p>
          <a:p>
            <a:pPr marL="342900" lvl="0" indent="-342900">
              <a:buFont typeface="Arial" pitchFamily="34" charset="0"/>
              <a:buChar char="•"/>
            </a:pPr>
            <a:endParaRPr lang="en-GB" sz="2000" b="1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en-GB" sz="2000" b="1" dirty="0"/>
          </a:p>
          <a:p>
            <a:pPr marL="342900" lvl="0" indent="-342900">
              <a:buFont typeface="Arial" pitchFamily="34" charset="0"/>
              <a:buChar char="•"/>
            </a:pPr>
            <a:endParaRPr lang="en-GB" sz="2000" b="1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378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een Deal slide bgd-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004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5496" y="38392"/>
            <a:ext cx="496855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lnSpc>
                <a:spcPts val="302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>
                <a:solidFill>
                  <a:schemeClr val="bg1"/>
                </a:solidFill>
                <a:cs typeface="Calibri"/>
              </a:rPr>
              <a:t>Green Deal </a:t>
            </a:r>
            <a:r>
              <a:rPr lang="en-GB" sz="3600" b="1" kern="0" dirty="0" smtClean="0">
                <a:solidFill>
                  <a:schemeClr val="bg1"/>
                </a:solidFill>
                <a:cs typeface="Calibri"/>
              </a:rPr>
              <a:t>Communities</a:t>
            </a:r>
          </a:p>
          <a:p>
            <a:pPr lvl="0" fontAlgn="base">
              <a:lnSpc>
                <a:spcPts val="302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kern="0" dirty="0" smtClean="0">
                <a:solidFill>
                  <a:schemeClr val="bg1"/>
                </a:solidFill>
                <a:cs typeface="Calibri"/>
              </a:rPr>
              <a:t>State of Play – </a:t>
            </a:r>
            <a:r>
              <a:rPr lang="en-GB" sz="3600" b="1" kern="0" dirty="0" smtClean="0">
                <a:solidFill>
                  <a:schemeClr val="bg1"/>
                </a:solidFill>
                <a:cs typeface="Calibri"/>
              </a:rPr>
              <a:t>10 Oct</a:t>
            </a:r>
            <a:endParaRPr lang="en-GB" sz="3600" b="1" kern="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1844823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 marL="180000" indent="-208800">
              <a:buClr>
                <a:srgbClr val="19256B"/>
              </a:buClr>
              <a:buFont typeface="Arial" pitchFamily="34" charset="0"/>
              <a:buChar char="•"/>
            </a:pPr>
            <a:endParaRPr lang="en-GB" dirty="0" smtClean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8136" y="1046504"/>
            <a:ext cx="828092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endParaRPr lang="en-GB" sz="1600" dirty="0" smtClean="0"/>
          </a:p>
          <a:p>
            <a:endParaRPr lang="en-GB" sz="1400" b="1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800" dirty="0" smtClean="0"/>
              <a:t>13</a:t>
            </a:r>
            <a:r>
              <a:rPr lang="en-GB" sz="2800" dirty="0" smtClean="0"/>
              <a:t> </a:t>
            </a:r>
            <a:r>
              <a:rPr lang="en-GB" sz="2800" dirty="0" smtClean="0"/>
              <a:t>bids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8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800" dirty="0" smtClean="0"/>
              <a:t>None approved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8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800" dirty="0" smtClean="0"/>
              <a:t>Many more bids being prepared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8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800" dirty="0" smtClean="0"/>
              <a:t>Web chat 12 September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8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800" dirty="0" smtClean="0"/>
              <a:t>More information/updates see:</a:t>
            </a:r>
          </a:p>
          <a:p>
            <a:pPr lvl="0"/>
            <a:r>
              <a:rPr lang="en-GB" sz="2800" dirty="0" smtClean="0">
                <a:hlinkClick r:id="rId3"/>
              </a:rPr>
              <a:t>www.gov.uk/government/news/green-deal-communities</a:t>
            </a:r>
            <a:r>
              <a:rPr lang="en-GB" sz="2800" dirty="0" smtClean="0"/>
              <a:t> </a:t>
            </a:r>
            <a:endParaRPr lang="en-GB" sz="2800" b="1" dirty="0" smtClean="0"/>
          </a:p>
          <a:p>
            <a:pPr lvl="0"/>
            <a:endParaRPr lang="en-GB" sz="2000" dirty="0"/>
          </a:p>
          <a:p>
            <a:r>
              <a:rPr lang="en-GB" sz="1600" dirty="0"/>
              <a:t> 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484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106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ebeale</dc:creator>
  <cp:lastModifiedBy>Ives Steve (DECC)</cp:lastModifiedBy>
  <cp:revision>99</cp:revision>
  <cp:lastPrinted>2013-10-04T13:03:37Z</cp:lastPrinted>
  <dcterms:created xsi:type="dcterms:W3CDTF">2013-01-07T16:43:50Z</dcterms:created>
  <dcterms:modified xsi:type="dcterms:W3CDTF">2013-10-10T11:38:36Z</dcterms:modified>
</cp:coreProperties>
</file>